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5" r:id="rId1"/>
  </p:sldMasterIdLst>
  <p:sldIdLst>
    <p:sldId id="256" r:id="rId2"/>
    <p:sldId id="257" r:id="rId3"/>
    <p:sldId id="261" r:id="rId4"/>
    <p:sldId id="263" r:id="rId5"/>
    <p:sldId id="262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3" r:id="rId15"/>
    <p:sldId id="272" r:id="rId16"/>
  </p:sldIdLst>
  <p:sldSz cx="12192000" cy="6858000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Vidutinis stilius 2 – paryškinima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126" y="3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t-LT" smtClean="0"/>
              <a:t>Spustelėkite norėdami redaguoti šablono paantraštės stilių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DA3DE-3B07-4C40-A239-D962F9988836}" type="datetimeFigureOut">
              <a:rPr lang="lt-LT" smtClean="0"/>
              <a:t>2026-01-29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38F105C2-35F1-4EE4-A81D-A6FACCE9F963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9647765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DA3DE-3B07-4C40-A239-D962F9988836}" type="datetimeFigureOut">
              <a:rPr lang="lt-LT" smtClean="0"/>
              <a:t>2026-01-29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105C2-35F1-4EE4-A81D-A6FACCE9F963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6125119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DA3DE-3B07-4C40-A239-D962F9988836}" type="datetimeFigureOut">
              <a:rPr lang="lt-LT" smtClean="0"/>
              <a:t>2026-01-29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38F105C2-35F1-4EE4-A81D-A6FACCE9F963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6898432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DA3DE-3B07-4C40-A239-D962F9988836}" type="datetimeFigureOut">
              <a:rPr lang="lt-LT" smtClean="0"/>
              <a:t>2026-01-29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38F105C2-35F1-4EE4-A81D-A6FACCE9F963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986111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DA3DE-3B07-4C40-A239-D962F9988836}" type="datetimeFigureOut">
              <a:rPr lang="lt-LT" smtClean="0"/>
              <a:t>2026-01-29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38F105C2-35F1-4EE4-A81D-A6FACCE9F963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552961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DA3DE-3B07-4C40-A239-D962F9988836}" type="datetimeFigureOut">
              <a:rPr lang="lt-LT" smtClean="0"/>
              <a:t>2026-01-29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105C2-35F1-4EE4-A81D-A6FACCE9F963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3500328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DA3DE-3B07-4C40-A239-D962F9988836}" type="datetimeFigureOut">
              <a:rPr lang="lt-LT" smtClean="0"/>
              <a:t>2026-01-29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105C2-35F1-4EE4-A81D-A6FACCE9F963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771477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DA3DE-3B07-4C40-A239-D962F9988836}" type="datetimeFigureOut">
              <a:rPr lang="lt-LT" smtClean="0"/>
              <a:t>2026-01-29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105C2-35F1-4EE4-A81D-A6FACCE9F963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378993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lt-LT" smtClean="0"/>
              <a:t>Spustelėkite piktogr. norėdami įtraukti pav.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DA3DE-3B07-4C40-A239-D962F9988836}" type="datetimeFigureOut">
              <a:rPr lang="lt-LT" smtClean="0"/>
              <a:t>2026-01-29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38F105C2-35F1-4EE4-A81D-A6FACCE9F963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7899851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vadinima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DA3DE-3B07-4C40-A239-D962F9988836}" type="datetimeFigureOut">
              <a:rPr lang="lt-LT" smtClean="0"/>
              <a:t>2026-01-29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38F105C2-35F1-4EE4-A81D-A6FACCE9F963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2881809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siūlymas su antraš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DA3DE-3B07-4C40-A239-D962F9988836}" type="datetimeFigureOut">
              <a:rPr lang="lt-LT" smtClean="0"/>
              <a:t>2026-01-29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38F105C2-35F1-4EE4-A81D-A6FACCE9F963}" type="slidenum">
              <a:rPr lang="lt-LT" smtClean="0"/>
              <a:t>‹#›</a:t>
            </a:fld>
            <a:endParaRPr lang="lt-LT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645838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ortelės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lt-LT" smtClean="0"/>
              <a:t>Redaguoti šablono teksto stilius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DA3DE-3B07-4C40-A239-D962F9988836}" type="datetimeFigureOut">
              <a:rPr lang="lt-LT" smtClean="0"/>
              <a:t>2026-01-29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38F105C2-35F1-4EE4-A81D-A6FACCE9F963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9564565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siūlymo pavadinimas kortelė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lt-LT" smtClean="0"/>
              <a:t>Redaguoti šablono teksto stilius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DA3DE-3B07-4C40-A239-D962F9988836}" type="datetimeFigureOut">
              <a:rPr lang="lt-LT" smtClean="0"/>
              <a:t>2026-01-29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38F105C2-35F1-4EE4-A81D-A6FACCE9F963}" type="slidenum">
              <a:rPr lang="lt-LT" smtClean="0"/>
              <a:t>‹#›</a:t>
            </a:fld>
            <a:endParaRPr lang="lt-LT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360952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arba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lt-LT" smtClean="0"/>
              <a:t>Redaguoti šablono teksto stilius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DA3DE-3B07-4C40-A239-D962F9988836}" type="datetimeFigureOut">
              <a:rPr lang="lt-LT" smtClean="0"/>
              <a:t>2026-01-29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38F105C2-35F1-4EE4-A81D-A6FACCE9F963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05412043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DA3DE-3B07-4C40-A239-D962F9988836}" type="datetimeFigureOut">
              <a:rPr lang="lt-LT" smtClean="0"/>
              <a:t>2026-01-29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105C2-35F1-4EE4-A81D-A6FACCE9F963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5441012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DA3DE-3B07-4C40-A239-D962F9988836}" type="datetimeFigureOut">
              <a:rPr lang="lt-LT" smtClean="0"/>
              <a:t>2026-01-29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105C2-35F1-4EE4-A81D-A6FACCE9F963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3902867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8DA3DE-3B07-4C40-A239-D962F9988836}" type="datetimeFigureOut">
              <a:rPr lang="lt-LT" smtClean="0"/>
              <a:t>2026-01-29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38F105C2-35F1-4EE4-A81D-A6FACCE9F963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908170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6" r:id="rId1"/>
    <p:sldLayoutId id="2147483877" r:id="rId2"/>
    <p:sldLayoutId id="2147483878" r:id="rId3"/>
    <p:sldLayoutId id="2147483879" r:id="rId4"/>
    <p:sldLayoutId id="2147483880" r:id="rId5"/>
    <p:sldLayoutId id="2147483881" r:id="rId6"/>
    <p:sldLayoutId id="2147483882" r:id="rId7"/>
    <p:sldLayoutId id="2147483883" r:id="rId8"/>
    <p:sldLayoutId id="2147483884" r:id="rId9"/>
    <p:sldLayoutId id="2147483885" r:id="rId10"/>
    <p:sldLayoutId id="2147483886" r:id="rId11"/>
    <p:sldLayoutId id="2147483887" r:id="rId12"/>
    <p:sldLayoutId id="2147483888" r:id="rId13"/>
    <p:sldLayoutId id="2147483889" r:id="rId14"/>
    <p:sldLayoutId id="2147483890" r:id="rId15"/>
    <p:sldLayoutId id="214748389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ctrTitle"/>
          </p:nvPr>
        </p:nvSpPr>
        <p:spPr>
          <a:xfrm>
            <a:off x="2413368" y="1095131"/>
            <a:ext cx="8708902" cy="2843823"/>
          </a:xfrm>
        </p:spPr>
        <p:txBody>
          <a:bodyPr>
            <a:normAutofit/>
          </a:bodyPr>
          <a:lstStyle/>
          <a:p>
            <a:pPr algn="ctr"/>
            <a:r>
              <a:rPr lang="lt-LT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LIETUVOS KOLEGIJŲ DIREKTORIŲ KONFERENCIJOS </a:t>
            </a:r>
            <a:r>
              <a:rPr lang="lt-LT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SPORTO </a:t>
            </a:r>
            <a:r>
              <a:rPr lang="lt-LT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KOMITETO </a:t>
            </a:r>
            <a:r>
              <a:rPr lang="lt-LT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2025 ATASKAITA</a:t>
            </a:r>
            <a:endParaRPr lang="lt-LT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791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2422159" y="3316509"/>
            <a:ext cx="8911687" cy="1280890"/>
          </a:xfrm>
        </p:spPr>
        <p:txBody>
          <a:bodyPr>
            <a:noAutofit/>
          </a:bodyPr>
          <a:lstStyle/>
          <a:p>
            <a:pPr algn="ctr"/>
            <a:r>
              <a:rPr lang="lt-LT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Lietuvos kolegijų studentų XXV sporto žaidynės</a:t>
            </a:r>
            <a:br>
              <a:rPr lang="lt-LT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lt-LT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aveikslėlis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0638" y="445475"/>
            <a:ext cx="2491155" cy="2491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2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1691225" y="97965"/>
            <a:ext cx="8911687" cy="1280890"/>
          </a:xfrm>
        </p:spPr>
        <p:txBody>
          <a:bodyPr>
            <a:noAutofit/>
          </a:bodyPr>
          <a:lstStyle/>
          <a:p>
            <a:r>
              <a:rPr 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2025 </a:t>
            </a: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m. kovo </a:t>
            </a:r>
            <a:r>
              <a:rPr 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12 </a:t>
            </a: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d. vyko Lietuvos kolegijų studentų sporto žaidynių </a:t>
            </a:r>
            <a:r>
              <a:rPr lang="lt-LT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lengvosios atletikos varžybos.</a:t>
            </a: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I-</a:t>
            </a:r>
            <a:r>
              <a:rPr lang="lt-LT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oji</a:t>
            </a: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vieta - Vilniaus kolegija, II-</a:t>
            </a:r>
            <a:r>
              <a:rPr lang="lt-LT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oji</a:t>
            </a: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vieta </a:t>
            </a:r>
            <a:r>
              <a:rPr 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Kauno kolegija</a:t>
            </a: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III-</a:t>
            </a:r>
            <a:r>
              <a:rPr lang="lt-LT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oji</a:t>
            </a: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vieta </a:t>
            </a:r>
            <a:r>
              <a:rPr 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Šiaulių valstybinė kolegija</a:t>
            </a: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`</a:t>
            </a:r>
            <a:endParaRPr lang="lt-LT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aveikslėlis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7512" y="1378854"/>
            <a:ext cx="9817100" cy="5300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5165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1699181" y="100881"/>
            <a:ext cx="8911687" cy="1280890"/>
          </a:xfrm>
        </p:spPr>
        <p:txBody>
          <a:bodyPr>
            <a:noAutofit/>
          </a:bodyPr>
          <a:lstStyle/>
          <a:p>
            <a:r>
              <a:rPr 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2025 </a:t>
            </a: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m. kovo </a:t>
            </a:r>
            <a:r>
              <a:rPr 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19 </a:t>
            </a: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d. vyko Lietuvos kolegijų studentų sporto žaidynių </a:t>
            </a:r>
            <a:r>
              <a:rPr lang="lt-LT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 grupės vaikinų krepšinio </a:t>
            </a: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varžybos.</a:t>
            </a:r>
            <a:b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I-</a:t>
            </a:r>
            <a:r>
              <a:rPr lang="lt-LT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oji</a:t>
            </a: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vieta – </a:t>
            </a:r>
            <a:r>
              <a:rPr 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Vilniaus kolegija 2, II-</a:t>
            </a:r>
            <a:r>
              <a:rPr lang="lt-LT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oji</a:t>
            </a:r>
            <a:r>
              <a:rPr 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vieta – </a:t>
            </a:r>
            <a:r>
              <a:rPr 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Klaipėdos valstybinė kolegija</a:t>
            </a: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III-</a:t>
            </a:r>
            <a:r>
              <a:rPr lang="lt-LT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oji</a:t>
            </a: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vieta – </a:t>
            </a:r>
            <a:r>
              <a:rPr 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Lietuvos inžinerijos kolegija</a:t>
            </a: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lt-L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lt-L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lt-LT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Turinio vietos rezervavimo ženklas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9985" y="4089799"/>
            <a:ext cx="4189857" cy="2549538"/>
          </a:xfrm>
        </p:spPr>
      </p:pic>
      <p:pic>
        <p:nvPicPr>
          <p:cNvPr id="6" name="Paveikslėlis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1720" y="1381771"/>
            <a:ext cx="4892180" cy="2643677"/>
          </a:xfrm>
          <a:prstGeom prst="rect">
            <a:avLst/>
          </a:prstGeom>
        </p:spPr>
      </p:pic>
      <p:pic>
        <p:nvPicPr>
          <p:cNvPr id="7" name="Paveikslėlis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2100" y="4089799"/>
            <a:ext cx="4642786" cy="2613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6692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1729325" y="141510"/>
            <a:ext cx="9103775" cy="1293590"/>
          </a:xfrm>
        </p:spPr>
        <p:txBody>
          <a:bodyPr>
            <a:noAutofit/>
          </a:bodyPr>
          <a:lstStyle/>
          <a:p>
            <a:r>
              <a:rPr 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2025 </a:t>
            </a: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kovo </a:t>
            </a:r>
            <a:r>
              <a:rPr 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25 </a:t>
            </a: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d. vyko Lietuvos kolegijų studentų sporto žaidynių finalinės </a:t>
            </a:r>
            <a:r>
              <a:rPr lang="lt-LT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merginų krepšinio </a:t>
            </a: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varžybos.</a:t>
            </a:r>
            <a:b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I-</a:t>
            </a:r>
            <a:r>
              <a:rPr lang="lt-LT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oji</a:t>
            </a: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vieta – </a:t>
            </a:r>
            <a:r>
              <a:rPr 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Vilniaus kolegija</a:t>
            </a: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II-</a:t>
            </a:r>
            <a:r>
              <a:rPr lang="lt-LT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oji</a:t>
            </a: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vieta – </a:t>
            </a:r>
            <a:r>
              <a:rPr 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Kauno kolegija</a:t>
            </a: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III-</a:t>
            </a:r>
            <a:r>
              <a:rPr lang="lt-LT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oji</a:t>
            </a: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vieta – </a:t>
            </a:r>
            <a:r>
              <a:rPr 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Šiaulių valstybinė </a:t>
            </a: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kolegija.</a:t>
            </a:r>
            <a:r>
              <a:rPr lang="lt-L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lt-L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lt-LT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Turinio vietos rezervavimo ženklas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7322" y="1435100"/>
            <a:ext cx="9986159" cy="5194300"/>
          </a:xfrm>
        </p:spPr>
      </p:pic>
    </p:spTree>
    <p:extLst>
      <p:ext uri="{BB962C8B-B14F-4D97-AF65-F5344CB8AC3E}">
        <p14:creationId xmlns:p14="http://schemas.microsoft.com/office/powerpoint/2010/main" val="3028862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1830925" y="217710"/>
            <a:ext cx="8911687" cy="1357090"/>
          </a:xfrm>
        </p:spPr>
        <p:txBody>
          <a:bodyPr>
            <a:noAutofit/>
          </a:bodyPr>
          <a:lstStyle/>
          <a:p>
            <a:r>
              <a:rPr 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2025 </a:t>
            </a: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m. balandžio 2</a:t>
            </a:r>
            <a:r>
              <a:rPr 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d. vyko Lietuvos kolegijų studentų sporto žaidynių finalinės </a:t>
            </a:r>
            <a:r>
              <a:rPr lang="lt-LT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lt-LT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</a:t>
            </a:r>
            <a:r>
              <a:rPr lang="lt-LT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vaikinų krepšinio </a:t>
            </a: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varžybos.</a:t>
            </a:r>
            <a:b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I-</a:t>
            </a:r>
            <a:r>
              <a:rPr lang="lt-LT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oji</a:t>
            </a: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vieta – Kauno kolegija, II-</a:t>
            </a:r>
            <a:r>
              <a:rPr lang="lt-LT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oji</a:t>
            </a: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vieta – Vilniaus kolegija, III-</a:t>
            </a:r>
            <a:r>
              <a:rPr lang="lt-LT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oji</a:t>
            </a: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vieta – Šiaulių valstybinė kolegija.</a:t>
            </a:r>
            <a:r>
              <a:rPr lang="lt-L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lt-L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lt-LT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Turinio vietos rezervavimo ženklas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0925" y="1574799"/>
            <a:ext cx="9446675" cy="5151101"/>
          </a:xfrm>
        </p:spPr>
      </p:pic>
    </p:spTree>
    <p:extLst>
      <p:ext uri="{BB962C8B-B14F-4D97-AF65-F5344CB8AC3E}">
        <p14:creationId xmlns:p14="http://schemas.microsoft.com/office/powerpoint/2010/main" val="3379514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1691225" y="103410"/>
            <a:ext cx="8911687" cy="1280890"/>
          </a:xfrm>
        </p:spPr>
        <p:txBody>
          <a:bodyPr>
            <a:noAutofit/>
          </a:bodyPr>
          <a:lstStyle/>
          <a:p>
            <a:r>
              <a:rPr 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2025 </a:t>
            </a: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m. balandžio 9</a:t>
            </a:r>
            <a:r>
              <a:rPr 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d. vyko Lietuvos kolegijų studentų sporto žaidynių </a:t>
            </a:r>
            <a:r>
              <a:rPr lang="lt-LT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 grupės vaikinų tinklinio </a:t>
            </a: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varžybos.</a:t>
            </a:r>
            <a:b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I-</a:t>
            </a:r>
            <a:r>
              <a:rPr lang="lt-LT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oji</a:t>
            </a: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vieta – </a:t>
            </a:r>
            <a:r>
              <a:rPr 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Vilniaus kolegija 2, </a:t>
            </a: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II-</a:t>
            </a:r>
            <a:r>
              <a:rPr lang="lt-LT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oji</a:t>
            </a: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vieta – </a:t>
            </a:r>
            <a:r>
              <a:rPr 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Lietuvos inžinerijos kolegija</a:t>
            </a: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III-</a:t>
            </a:r>
            <a:r>
              <a:rPr lang="lt-LT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oji</a:t>
            </a: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vieta – </a:t>
            </a:r>
            <a:r>
              <a:rPr 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Šiaulių valstybinė kolegija</a:t>
            </a: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lt-LT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Turinio vietos rezervavimo ženklas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226" y="1410656"/>
            <a:ext cx="9813386" cy="5380053"/>
          </a:xfrm>
        </p:spPr>
      </p:pic>
    </p:spTree>
    <p:extLst>
      <p:ext uri="{BB962C8B-B14F-4D97-AF65-F5344CB8AC3E}">
        <p14:creationId xmlns:p14="http://schemas.microsoft.com/office/powerpoint/2010/main" val="2837969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1691225" y="179610"/>
            <a:ext cx="8911687" cy="1280890"/>
          </a:xfrm>
        </p:spPr>
        <p:txBody>
          <a:bodyPr>
            <a:noAutofit/>
          </a:bodyPr>
          <a:lstStyle/>
          <a:p>
            <a:r>
              <a:rPr 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2025 </a:t>
            </a: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m. balandžio </a:t>
            </a:r>
            <a:r>
              <a:rPr 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16 </a:t>
            </a: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d. vyko Lietuvos kolegijų studentų sporto žaidynių </a:t>
            </a:r>
            <a:r>
              <a:rPr lang="lt-LT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merginų tinklinio </a:t>
            </a: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varžybos.</a:t>
            </a:r>
            <a:b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I-</a:t>
            </a:r>
            <a:r>
              <a:rPr lang="lt-LT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oji</a:t>
            </a: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vieta – Kauno kolegija, II-</a:t>
            </a:r>
            <a:r>
              <a:rPr lang="lt-LT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oji</a:t>
            </a: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vieta – Vilniaus kolegija, III-</a:t>
            </a:r>
            <a:r>
              <a:rPr lang="lt-LT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oji</a:t>
            </a: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vieta – Šiaulių valstybinė kolegija.</a:t>
            </a:r>
            <a:b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lt-LT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Turinio vietos rezervavimo ženklas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225" y="1574800"/>
            <a:ext cx="9230775" cy="5210738"/>
          </a:xfrm>
        </p:spPr>
      </p:pic>
    </p:spTree>
    <p:extLst>
      <p:ext uri="{BB962C8B-B14F-4D97-AF65-F5344CB8AC3E}">
        <p14:creationId xmlns:p14="http://schemas.microsoft.com/office/powerpoint/2010/main" val="4035554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1665825" y="217710"/>
            <a:ext cx="8911687" cy="1280890"/>
          </a:xfrm>
        </p:spPr>
        <p:txBody>
          <a:bodyPr>
            <a:noAutofit/>
          </a:bodyPr>
          <a:lstStyle/>
          <a:p>
            <a:r>
              <a:rPr 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2025 </a:t>
            </a: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m. balandžio </a:t>
            </a:r>
            <a:r>
              <a:rPr 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30 </a:t>
            </a: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d. vyko Lietuvos kolegijų studentų sporto žaidynių </a:t>
            </a:r>
            <a:r>
              <a:rPr lang="lt-LT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lt-LT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</a:t>
            </a:r>
            <a:r>
              <a:rPr lang="lt-LT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vaikinų tinklinio</a:t>
            </a: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varžybos.</a:t>
            </a:r>
            <a:b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I-</a:t>
            </a:r>
            <a:r>
              <a:rPr lang="lt-LT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oji</a:t>
            </a: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vieta – </a:t>
            </a:r>
            <a:r>
              <a:rPr 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Kauno kolegija</a:t>
            </a: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II-</a:t>
            </a:r>
            <a:r>
              <a:rPr lang="lt-LT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oji</a:t>
            </a: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vieta – </a:t>
            </a:r>
            <a:r>
              <a:rPr 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Vilniaus kolegija</a:t>
            </a: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III-</a:t>
            </a:r>
            <a:r>
              <a:rPr lang="lt-LT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oji</a:t>
            </a: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vieta – </a:t>
            </a:r>
            <a:r>
              <a:rPr 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Lietuvos inžinerijos kolegija</a:t>
            </a: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lt-LT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Turinio vietos rezervavimo ženklas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5825" y="1625600"/>
            <a:ext cx="9819550" cy="4826000"/>
          </a:xfrm>
        </p:spPr>
      </p:pic>
    </p:spTree>
    <p:extLst>
      <p:ext uri="{BB962C8B-B14F-4D97-AF65-F5344CB8AC3E}">
        <p14:creationId xmlns:p14="http://schemas.microsoft.com/office/powerpoint/2010/main" val="4228918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1603614" y="268510"/>
            <a:ext cx="8911687" cy="1280890"/>
          </a:xfrm>
        </p:spPr>
        <p:txBody>
          <a:bodyPr>
            <a:noAutofit/>
          </a:bodyPr>
          <a:lstStyle/>
          <a:p>
            <a:r>
              <a:rPr 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2025 </a:t>
            </a: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m. </a:t>
            </a:r>
            <a:r>
              <a:rPr 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spalio 1 </a:t>
            </a: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d. vyko Lietuvos kolegijų studentų sporto žaidynių </a:t>
            </a:r>
            <a:r>
              <a:rPr lang="lt-LT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kroso taurės </a:t>
            </a: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varžybos.</a:t>
            </a:r>
            <a:b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Merginos I-</a:t>
            </a:r>
            <a:r>
              <a:rPr lang="lt-LT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oji</a:t>
            </a: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vieta – </a:t>
            </a:r>
            <a:r>
              <a:rPr 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Vilniaus </a:t>
            </a: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kolegija, II-</a:t>
            </a:r>
            <a:r>
              <a:rPr lang="lt-LT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oji</a:t>
            </a: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vieta - Kauno kolegija</a:t>
            </a: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III-</a:t>
            </a:r>
            <a:r>
              <a:rPr lang="lt-LT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oji</a:t>
            </a: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vieta – </a:t>
            </a:r>
            <a:r>
              <a:rPr 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Šiaulių valstybinė </a:t>
            </a: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kolegija.</a:t>
            </a:r>
            <a:b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Vaikinai I-</a:t>
            </a:r>
            <a:r>
              <a:rPr lang="lt-LT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oji</a:t>
            </a: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vieta </a:t>
            </a:r>
            <a:r>
              <a:rPr 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Kauno kolegija</a:t>
            </a: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II-</a:t>
            </a:r>
            <a:r>
              <a:rPr lang="lt-LT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oji</a:t>
            </a: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vieta – Vilniaus kolegija, III-</a:t>
            </a:r>
            <a:r>
              <a:rPr lang="lt-LT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oji</a:t>
            </a: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vieta – </a:t>
            </a:r>
            <a:r>
              <a:rPr 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Šiaulių valstybinė </a:t>
            </a: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kolegija.</a:t>
            </a:r>
            <a:r>
              <a:rPr lang="lt-L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lt-L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lt-LT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Turinio vietos rezervavimo ženklas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7200" y="2177240"/>
            <a:ext cx="8407400" cy="4589404"/>
          </a:xfrm>
        </p:spPr>
      </p:pic>
    </p:spTree>
    <p:extLst>
      <p:ext uri="{BB962C8B-B14F-4D97-AF65-F5344CB8AC3E}">
        <p14:creationId xmlns:p14="http://schemas.microsoft.com/office/powerpoint/2010/main" val="516383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1691225" y="205010"/>
            <a:ext cx="8911687" cy="1928590"/>
          </a:xfrm>
        </p:spPr>
        <p:txBody>
          <a:bodyPr>
            <a:noAutofit/>
          </a:bodyPr>
          <a:lstStyle/>
          <a:p>
            <a:r>
              <a:rPr 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2025 m. spalio  22 </a:t>
            </a: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d. vyko Lietuvos kolegijų studentų sporto žaidynių </a:t>
            </a:r>
            <a:r>
              <a:rPr lang="lt-LT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stalo teniso </a:t>
            </a: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varžybos.</a:t>
            </a:r>
            <a:b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Merginos I-</a:t>
            </a:r>
            <a:r>
              <a:rPr lang="lt-LT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oji</a:t>
            </a: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vieta – Vilniaus </a:t>
            </a:r>
            <a:r>
              <a:rPr 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kolegija, </a:t>
            </a: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II-</a:t>
            </a:r>
            <a:r>
              <a:rPr lang="lt-LT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oji</a:t>
            </a: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vieta Šiaulių valstybinė kolegija, III-</a:t>
            </a:r>
            <a:r>
              <a:rPr lang="lt-LT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oji</a:t>
            </a: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vieta – Kauno kolegija.</a:t>
            </a:r>
            <a:b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Vaikinai I-</a:t>
            </a:r>
            <a:r>
              <a:rPr lang="lt-LT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oji</a:t>
            </a: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vieta - </a:t>
            </a: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Lietuvos inžinerijos kolegija, II-</a:t>
            </a:r>
            <a:r>
              <a:rPr lang="lt-LT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oji</a:t>
            </a: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vieta – </a:t>
            </a:r>
            <a:r>
              <a:rPr 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Šiaulių valstybinė kolegija</a:t>
            </a: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III-</a:t>
            </a:r>
            <a:r>
              <a:rPr lang="lt-LT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oji</a:t>
            </a: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vieta – Kauno kolegija.</a:t>
            </a:r>
            <a:r>
              <a:rPr lang="lt-L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lt-L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lt-LT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aveikslėlis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199" y="2324100"/>
            <a:ext cx="5526643" cy="3111500"/>
          </a:xfrm>
          <a:prstGeom prst="rect">
            <a:avLst/>
          </a:prstGeom>
        </p:spPr>
      </p:pic>
      <p:pic>
        <p:nvPicPr>
          <p:cNvPr id="8" name="Paveikslėlis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4199" y="2822574"/>
            <a:ext cx="5058835" cy="379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7181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1665825" y="166910"/>
            <a:ext cx="8911687" cy="1280890"/>
          </a:xfrm>
        </p:spPr>
        <p:txBody>
          <a:bodyPr>
            <a:noAutofit/>
          </a:bodyPr>
          <a:lstStyle/>
          <a:p>
            <a:r>
              <a:rPr 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2025 </a:t>
            </a: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m. </a:t>
            </a:r>
            <a:r>
              <a:rPr 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spalio 22 d</a:t>
            </a: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vyko Lietuvos kolegijų studentų sporto žaidynių </a:t>
            </a:r>
            <a:r>
              <a:rPr lang="lt-LT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štangos spaudimo</a:t>
            </a: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varžybos.</a:t>
            </a:r>
            <a:b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I-</a:t>
            </a:r>
            <a:r>
              <a:rPr lang="lt-LT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oji</a:t>
            </a: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vieta - </a:t>
            </a: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Vilniaus kolegija, II-</a:t>
            </a:r>
            <a:r>
              <a:rPr lang="lt-LT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oji</a:t>
            </a: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vieta – </a:t>
            </a:r>
            <a:r>
              <a:rPr 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Šiaulių valstybinė </a:t>
            </a: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kolegija, III-</a:t>
            </a:r>
            <a:r>
              <a:rPr lang="lt-LT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oji</a:t>
            </a: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vieta – </a:t>
            </a:r>
            <a:r>
              <a:rPr 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Lietuvos inžinerijos kolegija</a:t>
            </a: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lt-LT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aveikslėlis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3424" y="1606536"/>
            <a:ext cx="8899047" cy="5010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8748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1716625" y="192310"/>
            <a:ext cx="8911687" cy="1280890"/>
          </a:xfrm>
        </p:spPr>
        <p:txBody>
          <a:bodyPr>
            <a:noAutofit/>
          </a:bodyPr>
          <a:lstStyle/>
          <a:p>
            <a:r>
              <a:rPr 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2025 m</a:t>
            </a: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lapkričio </a:t>
            </a:r>
            <a:r>
              <a:rPr 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26 </a:t>
            </a: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d. vyko Lietuvos kolegijų studentų sporto žaidynių </a:t>
            </a:r>
            <a:r>
              <a:rPr lang="lt-LT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futbolo</a:t>
            </a: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varžybos.</a:t>
            </a:r>
            <a:b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I-</a:t>
            </a:r>
            <a:r>
              <a:rPr lang="lt-LT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oji</a:t>
            </a: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vieta </a:t>
            </a:r>
            <a:r>
              <a:rPr 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Vilniaus </a:t>
            </a: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kolegija, II-</a:t>
            </a:r>
            <a:r>
              <a:rPr lang="lt-LT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oji</a:t>
            </a: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vieta – </a:t>
            </a:r>
            <a:r>
              <a:rPr 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Kauno kolegija</a:t>
            </a: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III-</a:t>
            </a:r>
            <a:r>
              <a:rPr lang="lt-LT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oji</a:t>
            </a: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vieta – Lietuvos </a:t>
            </a:r>
            <a:r>
              <a:rPr 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inžinerijos kolegija</a:t>
            </a: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lt-LT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aveikslėlis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9941" y="4245438"/>
            <a:ext cx="4330899" cy="2517607"/>
          </a:xfrm>
          <a:prstGeom prst="rect">
            <a:avLst/>
          </a:prstGeom>
        </p:spPr>
      </p:pic>
      <p:pic>
        <p:nvPicPr>
          <p:cNvPr id="7" name="Paveikslėlis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5102" y="4245438"/>
            <a:ext cx="4315874" cy="2408729"/>
          </a:xfrm>
          <a:prstGeom prst="rect">
            <a:avLst/>
          </a:prstGeom>
        </p:spPr>
      </p:pic>
      <p:pic>
        <p:nvPicPr>
          <p:cNvPr id="8" name="Paveikslėlis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3910" y="1319435"/>
            <a:ext cx="4894859" cy="2871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1456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1716625" y="255810"/>
            <a:ext cx="8911687" cy="1280890"/>
          </a:xfrm>
        </p:spPr>
        <p:txBody>
          <a:bodyPr>
            <a:normAutofit fontScale="90000"/>
          </a:bodyPr>
          <a:lstStyle/>
          <a:p>
            <a:pPr algn="ctr"/>
            <a:r>
              <a:rPr lang="lt-L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Lietuvos kolegijų studentų </a:t>
            </a:r>
            <a:r>
              <a:rPr lang="lt-LT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XXV </a:t>
            </a:r>
            <a:r>
              <a:rPr lang="lt-L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sporto </a:t>
            </a:r>
            <a:r>
              <a:rPr lang="lt-LT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žaidynės kompleksinės įskaitos nugalėtojai ir prizininkai</a:t>
            </a:r>
            <a:r>
              <a:rPr lang="lt-L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lt-LT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2165838" y="1332228"/>
            <a:ext cx="8462474" cy="2227385"/>
          </a:xfrm>
        </p:spPr>
        <p:txBody>
          <a:bodyPr>
            <a:normAutofit/>
          </a:bodyPr>
          <a:lstStyle/>
          <a:p>
            <a:r>
              <a:rPr lang="lt-LT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Merginų grupėje </a:t>
            </a:r>
            <a:r>
              <a:rPr 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I-</a:t>
            </a:r>
            <a:r>
              <a:rPr lang="lt-LT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oji</a:t>
            </a:r>
            <a:r>
              <a:rPr 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vieta – Vilniaus kolegija (235 </a:t>
            </a:r>
            <a:r>
              <a:rPr lang="lt-LT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tšk</a:t>
            </a:r>
            <a:r>
              <a:rPr 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.), II-</a:t>
            </a:r>
            <a:r>
              <a:rPr lang="lt-LT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oji</a:t>
            </a:r>
            <a:r>
              <a:rPr 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vieta - Kauno kolegijos (207 </a:t>
            </a:r>
            <a:r>
              <a:rPr lang="lt-LT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tšk</a:t>
            </a:r>
            <a:r>
              <a:rPr 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.), III-</a:t>
            </a:r>
            <a:r>
              <a:rPr lang="lt-LT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oji</a:t>
            </a:r>
            <a:r>
              <a:rPr 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vieta - Šiaulių valstybinė kolegija (198 </a:t>
            </a:r>
            <a:r>
              <a:rPr lang="lt-LT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tšk</a:t>
            </a:r>
            <a:r>
              <a:rPr 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.)</a:t>
            </a:r>
          </a:p>
          <a:p>
            <a:r>
              <a:rPr lang="lt-LT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Vaikinų grupėje </a:t>
            </a:r>
            <a:r>
              <a:rPr 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I-</a:t>
            </a:r>
            <a:r>
              <a:rPr lang="lt-LT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oji</a:t>
            </a:r>
            <a:r>
              <a:rPr 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vieta - Vilniaus kolegija (255 </a:t>
            </a:r>
            <a:r>
              <a:rPr lang="lt-LT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tšk</a:t>
            </a:r>
            <a:r>
              <a:rPr 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.), II-</a:t>
            </a:r>
            <a:r>
              <a:rPr lang="lt-LT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oji</a:t>
            </a:r>
            <a:r>
              <a:rPr 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vieta Kauno kolegija (252 </a:t>
            </a:r>
            <a:r>
              <a:rPr lang="lt-LT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tšk</a:t>
            </a:r>
            <a:r>
              <a:rPr 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.), III-</a:t>
            </a:r>
            <a:r>
              <a:rPr lang="lt-LT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oji</a:t>
            </a:r>
            <a:r>
              <a:rPr 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vieta – Šiaulių valstybinė kolegija (226 </a:t>
            </a:r>
            <a:r>
              <a:rPr lang="lt-LT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tšk</a:t>
            </a:r>
            <a:r>
              <a:rPr 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.)</a:t>
            </a:r>
            <a:endParaRPr lang="lt-LT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aveikslėlis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4078" y="3063041"/>
            <a:ext cx="6580922" cy="3705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2260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1653125" y="179610"/>
            <a:ext cx="8911687" cy="1026890"/>
          </a:xfrm>
        </p:spPr>
        <p:txBody>
          <a:bodyPr>
            <a:noAutofit/>
          </a:bodyPr>
          <a:lstStyle/>
          <a:p>
            <a:r>
              <a:rPr 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2025 m. birželio 6-8 </a:t>
            </a: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d. </a:t>
            </a:r>
            <a:r>
              <a:rPr 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vyko Lietuvos kolegijų </a:t>
            </a:r>
            <a:r>
              <a:rPr lang="lt-LT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darbuotojų </a:t>
            </a:r>
            <a:r>
              <a:rPr lang="lt-LT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sporto </a:t>
            </a:r>
            <a:r>
              <a:rPr lang="lt-LT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šventė</a:t>
            </a:r>
            <a:r>
              <a:rPr 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I-</a:t>
            </a:r>
            <a:r>
              <a:rPr lang="lt-LT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lt-LT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ji</a:t>
            </a:r>
            <a:r>
              <a:rPr 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vieta - Šiaulių valstybinė kolegija</a:t>
            </a: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II-</a:t>
            </a:r>
            <a:r>
              <a:rPr lang="lt-LT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oji</a:t>
            </a:r>
            <a:r>
              <a:rPr 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Lietuvos inžinerijos kolegija</a:t>
            </a: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III-</a:t>
            </a:r>
            <a:r>
              <a:rPr lang="lt-LT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oji</a:t>
            </a:r>
            <a:r>
              <a:rPr 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Vilniaus kolegija</a:t>
            </a: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5" name="Turinio vietos rezervavimo ženklas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3125" y="1317624"/>
            <a:ext cx="10091693" cy="4930776"/>
          </a:xfrm>
        </p:spPr>
      </p:pic>
    </p:spTree>
    <p:extLst>
      <p:ext uri="{BB962C8B-B14F-4D97-AF65-F5344CB8AC3E}">
        <p14:creationId xmlns:p14="http://schemas.microsoft.com/office/powerpoint/2010/main" val="3914247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Šnabždesys">
  <a:themeElements>
    <a:clrScheme name="Šnabždesys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Šnabždesys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Šnabždesys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133</TotalTime>
  <Words>294</Words>
  <Application>Microsoft Office PowerPoint</Application>
  <PresentationFormat>Plačiaekranė</PresentationFormat>
  <Paragraphs>17</Paragraphs>
  <Slides>15</Slides>
  <Notes>0</Notes>
  <HiddenSlides>0</HiddenSlides>
  <MMClips>0</MMClips>
  <ScaleCrop>false</ScaleCrop>
  <HeadingPairs>
    <vt:vector size="6" baseType="variant">
      <vt:variant>
        <vt:lpstr>Naudojami šriftai</vt:lpstr>
      </vt:variant>
      <vt:variant>
        <vt:i4>4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15</vt:i4>
      </vt:variant>
    </vt:vector>
  </HeadingPairs>
  <TitlesOfParts>
    <vt:vector size="20" baseType="lpstr">
      <vt:lpstr>Arial</vt:lpstr>
      <vt:lpstr>Century Gothic</vt:lpstr>
      <vt:lpstr>Times New Roman</vt:lpstr>
      <vt:lpstr>Wingdings 3</vt:lpstr>
      <vt:lpstr>Šnabždesys</vt:lpstr>
      <vt:lpstr>LIETUVOS KOLEGIJŲ DIREKTORIŲ KONFERENCIJOS SPORTO KOMITETO 2025 ATASKAITA</vt:lpstr>
      <vt:lpstr>Lietuvos kolegijų studentų XXV sporto žaidynės </vt:lpstr>
      <vt:lpstr>2025 m. kovo 12 d. vyko Lietuvos kolegijų studentų sporto žaidynių lengvosios atletikos varžybos. I-oji vieta - Vilniaus kolegija, II-oji vieta Kauno kolegija, III-oji vieta – Šiaulių valstybinė kolegija. `</vt:lpstr>
      <vt:lpstr>2025 m. kovo 19 d. vyko Lietuvos kolegijų studentų sporto žaidynių B grupės vaikinų krepšinio varžybos. I-oji vieta – Vilniaus kolegija 2, II-oji vieta –  Klaipėdos valstybinė kolegija, III-oji vieta – Lietuvos inžinerijos kolegija. </vt:lpstr>
      <vt:lpstr>2025 kovo 25 d. vyko Lietuvos kolegijų studentų sporto žaidynių finalinės merginų krepšinio varžybos. I-oji vieta – Vilniaus kolegija, II-oji vieta – Kauno kolegija, III-oji vieta – Šiaulių valstybinė kolegija. </vt:lpstr>
      <vt:lpstr>2025 m. balandžio 2 d. vyko Lietuvos kolegijų studentų sporto žaidynių finalinės A gr. vaikinų krepšinio varžybos. I-oji vieta – Kauno kolegija, II-oji vieta – Vilniaus kolegija, III-oji vieta – Šiaulių valstybinė kolegija. </vt:lpstr>
      <vt:lpstr>2025 m. balandžio 9 d. vyko Lietuvos kolegijų studentų sporto žaidynių B grupės vaikinų tinklinio varžybos. I-oji vieta – Vilniaus kolegija 2, II-oji vieta – Lietuvos inžinerijos kolegija, III-oji vieta – Šiaulių valstybinė kolegija. </vt:lpstr>
      <vt:lpstr>2025 m. balandžio 16 d. vyko Lietuvos kolegijų studentų sporto žaidynių merginų tinklinio varžybos. I-oji vieta – Kauno kolegija, II-oji vieta – Vilniaus kolegija, III-oji vieta – Šiaulių valstybinė kolegija. </vt:lpstr>
      <vt:lpstr>2025 m. balandžio 30 d. vyko Lietuvos kolegijų studentų sporto žaidynių A gr. vaikinų tinklinio varžybos. I-oji vieta – Kauno kolegija, II-oji vieta – Vilniaus kolegija, III-oji vieta – Lietuvos inžinerijos kolegija. </vt:lpstr>
      <vt:lpstr>2025 m. spalio 1 d. vyko Lietuvos kolegijų studentų sporto žaidynių kroso taurės varžybos. Merginos I-oji vieta – Vilniaus kolegija, II-oji vieta - Kauno kolegija, III-oji vieta – Šiaulių valstybinė kolegija. Vaikinai I-oji vieta - Kauno kolegija, II-oji vieta – Vilniaus kolegija, III-oji vieta – Šiaulių valstybinė kolegija. </vt:lpstr>
      <vt:lpstr>2025 m. spalio  22 d. vyko Lietuvos kolegijų studentų sporto žaidynių stalo teniso varžybos. Merginos I-oji vieta – Vilniaus kolegija, II-oji vieta Šiaulių valstybinė kolegija, III-oji vieta – Kauno kolegija. Vaikinai I-oji vieta - Lietuvos inžinerijos kolegija, II-oji vieta – Šiaulių valstybinė kolegija, III-oji vieta – Kauno kolegija. </vt:lpstr>
      <vt:lpstr>2025 m. spalio 22 d. vyko Lietuvos kolegijų studentų sporto žaidynių štangos spaudimo varžybos. I-oji vieta - Vilniaus kolegija, II-oji vieta – Šiaulių valstybinė kolegija, III-oji vieta – Lietuvos inžinerijos kolegija. </vt:lpstr>
      <vt:lpstr>2025 m. lapkričio 26 d. vyko Lietuvos kolegijų studentų sporto žaidynių futbolo varžybos. I-oji vieta - Vilniaus kolegija, II-oji vieta – Kauno kolegija, III-oji vieta – Lietuvos inžinerijos kolegija </vt:lpstr>
      <vt:lpstr>Lietuvos kolegijų studentų XXV sporto žaidynės kompleksinės įskaitos nugalėtojai ir prizininkai </vt:lpstr>
      <vt:lpstr>2025 m. birželio 6-8 d. vyko Lietuvos kolegijų darbuotojų sporto šventė. I-oji vieta - Šiaulių valstybinė kolegija, II-oji – Lietuvos inžinerijos kolegija, III-oji – Vilniaus kolegija.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LIETUVOS KOLEGIJŲ DIREKTORIŲ KONFERENCIJOS SPORTO KOMITETO NARIŲ SUSIRINKIMAS</dc:title>
  <dc:creator>Vartotojas</dc:creator>
  <cp:lastModifiedBy>studentas302</cp:lastModifiedBy>
  <cp:revision>18</cp:revision>
  <dcterms:created xsi:type="dcterms:W3CDTF">2025-01-13T08:15:18Z</dcterms:created>
  <dcterms:modified xsi:type="dcterms:W3CDTF">2026-01-29T09:02:29Z</dcterms:modified>
</cp:coreProperties>
</file>